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40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1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98C13-015A-4FF4-A42F-0FCD4F4ECEAE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76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9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7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5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38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01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67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B28493CE-8D0A-4F2C-A0BB-D9AAB4133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680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酷</a:t>
            </a:r>
            <a:r>
              <a:rPr lang="zh-TW" altLang="en-US" dirty="0"/>
              <a:t>課</a:t>
            </a:r>
            <a:r>
              <a:rPr lang="zh-TW" altLang="en-US" dirty="0" smtClean="0"/>
              <a:t>閱讀我最</a:t>
            </a:r>
            <a:r>
              <a:rPr lang="zh-TW" altLang="en-US" dirty="0"/>
              <a:t>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時間：</a:t>
            </a:r>
            <a:r>
              <a:rPr lang="en-US" altLang="zh-TW" dirty="0" smtClean="0"/>
              <a:t>4/19~4/30</a:t>
            </a:r>
          </a:p>
          <a:p>
            <a:r>
              <a:rPr lang="zh-TW" altLang="en-US" dirty="0" smtClean="0"/>
              <a:t>網址：</a:t>
            </a:r>
            <a:r>
              <a:rPr lang="en-US" altLang="zh-TW" dirty="0"/>
              <a:t>https://reading.cooc.tp.edu.tw/</a:t>
            </a:r>
            <a:endParaRPr lang="zh-TW" altLang="en-US" dirty="0"/>
          </a:p>
        </p:txBody>
      </p:sp>
      <p:sp>
        <p:nvSpPr>
          <p:cNvPr id="4" name="AutoShape 2" descr="data:image/png;base64,iVBORw0KGgoAAAANSUhEUgAAAJYAAACWCAYAAAA8AXHiAAAHwElEQVR4Xu2dS3LjMAwF7fsfOlNT0iIumyKbegilpGcNQeRD40Pa8Twfj8fX4wb/vr4+L/P5fH5cfcu+tdWWn5Z9yn/Kz9VC+D8qgvV4PAQri6Zg7XoKlmC9KGArzAKR8mbFsmKlWHpNeGesTQ9bYZavZsWip5XUsu7e2ugpku6X2qfiQk/TgrUrRhMpVeEoKNResDqzzqrA00y1Yu2jRWvGooFMZUYqI1MVRbCOI9vS2VZoKzxVEwSrIx+t0KmKSCs0tT9FzcDDMbCooNUzx8DeT12o0v1SQK+2/lS8cCukQqcWmgoYzXi639Q66WxHP6SnQFP/gtWZsQRrE0iwOqloxaK1SrCGFBOsIZnejKxYVqyhwwrFS7CoYpMgpg4lKT808FQm6v/PDe9U0NTwXu2HBp7qQP0LlhVriDHBGpJp3Ki60tgKdwWo0NXCjSMyZ0n3SzO7Wh+6/tR6bIW2wqGMownza8FK3VfRj2joe4ei+s2I+rdidVptdYBpwFpApPyk/AuWYA0VLwquYAmWYA0p0DGiw6CtcBPUiiVYLwrQxPhzM1aiWh35oBlJ10P9V9tXr5/6p/axrybTF1N7Gshq/3Q91L56/dQ/tResycMBBYXapwKZarWp9eALUvpian+1wND1UPur6ZNaj2DtSqZOqYK1n15/619CV5+qUiCmKsRtWiHdcLV9KpC0otzFvlp/6v/P/fDaXUChiUQDX20vWItnrBTo1aBQ/4IlWJSZIXvBEqwhUKiRYAkWZWbI/vm16pw6tLy+UfWMQofolH1/59e2EKxOfFKg0AS4Njb91QmWYPUpmbAQLMGawKb/iGAJVp+SCQvBEqwJbPqP4OsGOsy2lkD90MPrqr9O6Us+ZlGtz9gq+lb4i34pIFJ+BGtT8mqnS8HqJ99HC1o5Jl/z9hh9L0281DoFa1JJGuDJ1whWSmjqh2akM1YK8WM/VqxJnWkCTL7m91Ws1meFqYynwzsNDF1ndeWjINL1tPShOlCdaRyb91jVC10lKH0v1UGw9tOrFWtuhsAZ/Px/Zfj+j4JuxerU2lWC0vdasY4D2azQViwr1pl5S7B29axYZzAab+X4s8LUbJHa3ipQqmed6kNA6qOh2D2WYGVbZ0rPVIKl/FixwocMOuwL1mQAUkLTAKRaVSqDaeu3FXaGYsGiSG32giVYL+SkEun2YNF7rFRroH5SrW2ufoBjduOGnb53FVh0nc24CNaclDTw9C3UP03UVGUVLBrZxYcVweoEIHURZyvcFEjpacWaBDdcoN7c0YpC10P92wo7p0gagOrMo/dnqfXcHqzWj9vSAK/KmFQAKBD0vSk9U62QroeOIuUf6dAF0Q3TAFP731qxqM40joK1K2bFmkNt2bcbKOl0e7QCUXsr1nFEBKtzaLBi0ZQ+vv6wFdoK54jq6Bb7v3RoxqdaDD2NnlLx28P0dFatDx05qG54v6n/S6daOLqxFECpgFXrk1pnyo8Va5JACrpgdYZcSjSNGz210ZJO10P3S9dP10P3SxMgtl9bIQ3t8WlIsHZ9BEuwRhSglS923TCyuO82NLNpC6AlPbX+6vemTtN0v9ResKhii2dQweoEzIo1SXTjMapn9u3v3qxYkwrT1py6brBiWbFeFBCsyQymj9HSTStE9RBN1yNYneF0lUApUKqBpvrQ9VQncKrV4o90qHApIQSLKrnZp8ClfgRrjxe9AFwFOsWLAmHF6gCREqh6lkoFPrXflB8rlhVrqAjSBBAswbo2WJRoak9L9JBaJ4zoISa13xNLfnk0tZ6mH/rtBjrkpuwFK4XUD50WBWsuYFasDqCCJVjfFYgljGAJlmB9YIDeM81h9P5ULLNDPy1J91U+vLd+KpIudJU9PRysujGngUwlDNUnljCCtaEWExT+93E08DSBqf+YDoIlWCUzlmAJlmB96AO01Dtj/dAFqRXLilVSsVK/QUqHSmqfOiXRikVPc/SjJ1pxq+1pXFrrWfZXOnQDgnVcWWkCpPQUrA7JqUpgxdoTwFaYrQSCJVgvDFix6HBynJDOWLuegvVDYKWGO7pcGmB6yku1Krqvqw3XNL40Lvg771RQak83IFjHClfrGftqMgWF2lcLYcU6vnmniSpYHcJpq6IJQ/3TVpUCIuXHVrgrSQMvWMeVT7AEayhH6IiCwaJfBEvNNKmKQltMar9D0ftBo2odBKsTTME6vghtzmSpv9KhyUYrELWnlZIOrXS/V7O3YoVnoGpBrwbQqgSzFdoKh3KBjgSCJViC9UkBmkm0FQ6p/s0IH8tDf7C6al8O751ZjQJEh/3U4SM1M9H90gS2FVKFJ1unYIVPYTTDqlvJqpYhWIJ1qoZVJwZN1FObGZgdnbGcsU4x9udmrNQQXe3nav5PUTbw8O2H9+qA0dY2oPmLySr/dJ3UXrDCpzwcAPizRyn/1A+1FyzBoswM2QuWYA2BQo0ES7AoM0P2GKwhryeM6DBLj8FXuyClh48T0r48Wn1hK1ipSO1+aGIIVjgAVNBUhlmxNuVTejbjSL+aXM0XzXhb4VxEBGvXLSWEFcuKVTJsCtZisOYKbN1TqYrVWuFd/KcSg44cdCa+/e9j0RlLsDYFBCs8YwmWYJXMWIIlWIL1IQucscJz/F2G6+qKeBew/gFLTDQ6z6fGUwAAAABJRU5ErkJggg=="/>
          <p:cNvSpPr>
            <a:spLocks noChangeAspect="1" noChangeArrowheads="1"/>
          </p:cNvSpPr>
          <p:nvPr/>
        </p:nvSpPr>
        <p:spPr bwMode="auto">
          <a:xfrm>
            <a:off x="9356725" y="4125118"/>
            <a:ext cx="1132678" cy="11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53" y="412511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56196" y="1990724"/>
            <a:ext cx="2915879" cy="330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4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1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29000" y="5324475"/>
            <a:ext cx="5181600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429000" y="5972175"/>
            <a:ext cx="5181600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77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4619625" y="3724275"/>
            <a:ext cx="2828925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4619624" y="4333875"/>
            <a:ext cx="2828925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4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56" b="5416"/>
          <a:stretch/>
        </p:blipFill>
        <p:spPr>
          <a:xfrm>
            <a:off x="0" y="-38100"/>
            <a:ext cx="12172950" cy="64865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8600" y="2457450"/>
            <a:ext cx="3952875" cy="1171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8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56" b="6111"/>
          <a:stretch/>
        </p:blipFill>
        <p:spPr>
          <a:xfrm>
            <a:off x="0" y="0"/>
            <a:ext cx="12172950" cy="64389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286250" y="914400"/>
            <a:ext cx="3143250" cy="46166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點一本書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進去</a:t>
            </a:r>
          </a:p>
        </p:txBody>
      </p:sp>
    </p:spTree>
    <p:extLst>
      <p:ext uri="{BB962C8B-B14F-4D97-AF65-F5344CB8AC3E}">
        <p14:creationId xmlns:p14="http://schemas.microsoft.com/office/powerpoint/2010/main" val="6089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56" b="6250"/>
          <a:stretch/>
        </p:blipFill>
        <p:spPr>
          <a:xfrm>
            <a:off x="0" y="0"/>
            <a:ext cx="12172950" cy="64293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99871" y="2237146"/>
            <a:ext cx="3154003" cy="101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7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78" b="5973"/>
          <a:stretch/>
        </p:blipFill>
        <p:spPr>
          <a:xfrm>
            <a:off x="0" y="0"/>
            <a:ext cx="12182475" cy="6448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800794" y="4311445"/>
            <a:ext cx="3153082" cy="2079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7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" r="234" b="6250"/>
          <a:stretch/>
        </p:blipFill>
        <p:spPr>
          <a:xfrm>
            <a:off x="0" y="0"/>
            <a:ext cx="12163425" cy="64293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76046" y="4524374"/>
            <a:ext cx="3363554" cy="676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形圖說文字 3"/>
          <p:cNvSpPr/>
          <p:nvPr/>
        </p:nvSpPr>
        <p:spPr>
          <a:xfrm>
            <a:off x="5019675" y="2466975"/>
            <a:ext cx="3724275" cy="1828800"/>
          </a:xfrm>
          <a:prstGeom prst="wedgeEllipseCallout">
            <a:avLst>
              <a:gd name="adj1" fmla="val 46507"/>
              <a:gd name="adj2" fmla="val 630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閱讀完成後，進行「選擇題」閱讀認證，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以上才算及格。</a:t>
            </a:r>
            <a:endParaRPr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66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yton" id="{3C4F3723-08E7-41DE-9B65-46DDE802B534}" vid="{46BE910A-5CE0-44B4-882C-CFF481B10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Seyton</Template>
  <TotalTime>24</TotalTime>
  <Words>36</Words>
  <Application>Microsoft Office PowerPoint</Application>
  <PresentationFormat>寬螢幕</PresentationFormat>
  <Paragraphs>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Patrick Hand SC</vt:lpstr>
      <vt:lpstr>Sniglet</vt:lpstr>
      <vt:lpstr>新細明體</vt:lpstr>
      <vt:lpstr>標楷體</vt:lpstr>
      <vt:lpstr>Arial</vt:lpstr>
      <vt:lpstr>Seyton</vt:lpstr>
      <vt:lpstr>酷課閱讀我最行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酷課閱讀我最行</dc:title>
  <dc:creator>Windows 使用者</dc:creator>
  <cp:lastModifiedBy>Windows 使用者</cp:lastModifiedBy>
  <cp:revision>7</cp:revision>
  <dcterms:created xsi:type="dcterms:W3CDTF">2021-04-20T00:29:11Z</dcterms:created>
  <dcterms:modified xsi:type="dcterms:W3CDTF">2021-04-20T01:09:10Z</dcterms:modified>
</cp:coreProperties>
</file>